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59" r:id="rId13"/>
    <p:sldId id="272" r:id="rId14"/>
    <p:sldId id="273" r:id="rId15"/>
    <p:sldId id="258" r:id="rId16"/>
    <p:sldId id="274" r:id="rId17"/>
    <p:sldId id="261" r:id="rId18"/>
    <p:sldId id="278" r:id="rId19"/>
    <p:sldId id="263" r:id="rId20"/>
    <p:sldId id="276" r:id="rId21"/>
    <p:sldId id="265" r:id="rId22"/>
    <p:sldId id="279" r:id="rId23"/>
    <p:sldId id="267" r:id="rId24"/>
    <p:sldId id="275" r:id="rId25"/>
    <p:sldId id="269" r:id="rId26"/>
    <p:sldId id="277" r:id="rId27"/>
    <p:sldId id="271" r:id="rId28"/>
    <p:sldId id="280" r:id="rId29"/>
    <p:sldId id="291" r:id="rId30"/>
    <p:sldId id="292" r:id="rId3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4" autoAdjust="0"/>
    <p:restoredTop sz="94660"/>
  </p:normalViewPr>
  <p:slideViewPr>
    <p:cSldViewPr>
      <p:cViewPr varScale="1">
        <p:scale>
          <a:sx n="68" d="100"/>
          <a:sy n="68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84C1624-C418-407D-AF70-3BADC0A680AF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EA315BF-2D8E-4741-8F1E-803B31F06E2E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59768E5-0972-4935-A194-2AA474D1982E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3199A5F-EE4E-4750-B39B-FDABA9D7D1F6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22B31-E1D8-47F4-958C-344CADA4F68D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274B9-63EE-4DE1-9B40-13EA1C3E35FD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CE68-DB5A-4003-BF25-A6C51C77B64B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6012-41AE-4C90-8A28-67BD98D2C4D4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B62D-BDE8-4A54-9342-A34B21594C20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2CB80-F9B7-4405-998C-C45349F2AC85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10835-4923-42CE-A7AA-BA77DFF9954A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D8380-BDD6-4F6F-873E-E2C10AB208D6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DD2FF-1DD5-415F-AF15-3E498875BBC2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FD447-FE2C-45D2-B3A3-3D35052CD081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97E4F-73C5-4FBB-8603-B2BD8C4EA272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AA082-478B-4DB3-90B2-423C3F6C4B1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D1B2F-8814-48AC-976C-57A6EEFA090E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912F-51C7-4DD5-9693-9B2A6E48440F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633A2-7A8B-4A76-BF1E-223F4FF85E55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52E7-4575-40BA-8A72-59CA702C5562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E513-C619-41CF-915D-E5228C158316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8C5D0-2406-45B5-868B-F99A430D1C07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42B72-B6D0-4245-9E9E-AF60C3A2B8BF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91F0-3680-4C92-AA6E-76B37D983342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6F1A-D0F9-4F1B-879B-630BCB93F254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E379A-ABEA-4DFA-837E-F0CB0C10940A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3FA5-0198-416C-81B6-B3BA7D615A68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707E4-739B-4CFA-8B3E-0ED6E3A4B65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71198-A90A-45A2-AE2A-32C1F445DC65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3ADC6-0A37-4F24-88E2-5636D7909AA6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3815D-9DE4-4711-8E41-2BCB5F407B9E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7C09B-F236-42CC-B56D-F62BDC4AF393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5F07B-1958-48E0-A4EF-F7CA11E33851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FCBDD-DF24-4F70-B862-4D9D183B8812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10889-B181-42C9-BEDE-C581B1066D5D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FB908-D9EC-4770-95ED-12E220A573E3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9E864-8AB8-4FDA-BD21-B472A37860B7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19F5E-E51A-48AC-B8E1-E33C03C0B999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36542-D51A-4675-AF9B-F3E73D226619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802DA-CC67-416E-B2B3-C26967F89FC5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8DF6-7CAE-48A6-A02C-ADCE101AC07B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957F4-FA4A-4E5B-97B2-0ACFDEEA4D31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F63E-1E03-4CE0-96DF-BD469A0A6BDB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A1E02-122E-4D0A-A0EC-02FFD88B86BC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212E-3C5D-4DEC-A126-879AC6661D12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730EB-C1B7-40D1-9676-23CA107E508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AD57E-BF95-4C94-9981-6EB9ABDDB9FC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2F5C-F65D-44EF-AB15-AFB225CDA6E0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13F03D-AD2E-4ABA-BAD0-EE15206F53A4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AFEFC-89DC-467A-95AA-E8ADED03F11C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2051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4934E0-BF70-4FA1-B3E6-4BC5FA269EDF}" type="datetimeFigureOut">
              <a:rPr lang="fr-CA"/>
              <a:pPr>
                <a:defRPr/>
              </a:pPr>
              <a:t>2013-01-06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CBA96-827B-46BD-B357-E53DD8065E32}" type="slidenum">
              <a:rPr lang="fr-CA"/>
              <a:pPr>
                <a:defRPr/>
              </a:pPr>
              <a:t>‹Nº›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wip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2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3.png"/><Relationship Id="rId7" Type="http://schemas.openxmlformats.org/officeDocument/2006/relationships/image" Target="../media/image21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0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5.png"/><Relationship Id="rId4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4.png"/><Relationship Id="rId7" Type="http://schemas.openxmlformats.org/officeDocument/2006/relationships/image" Target="../media/image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8.png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2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therine\Desktop\BEALS\EBOOK\Real versions\Bonhom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133600"/>
            <a:ext cx="4525963" cy="719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14521">
            <a:off x="6955631" y="132556"/>
            <a:ext cx="180181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77696">
            <a:off x="3748088" y="179388"/>
            <a:ext cx="1220787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C:\Users\Catherine\Desktop\BEALS\EBOOK\Real versions\yellow duck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773141">
            <a:off x="468313" y="404813"/>
            <a:ext cx="115093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2560491">
            <a:off x="633413" y="4608513"/>
            <a:ext cx="18256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850" y="2205038"/>
            <a:ext cx="15113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141929">
            <a:off x="419100" y="2451100"/>
            <a:ext cx="12731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C:\Users\Catherine\Desktop\BEALS\EBOOK\Real versions\purple toothbrush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2263768">
            <a:off x="6683375" y="4664075"/>
            <a:ext cx="1760538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8217" flipH="1">
            <a:off x="1225550" y="4738688"/>
            <a:ext cx="5905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475656" y="1700808"/>
            <a:ext cx="6264696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ln w="28575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HAVE  YOU  SEEN  MY...?</a:t>
            </a:r>
            <a:endParaRPr lang="en-CA" sz="3600" b="1" dirty="0">
              <a:ln w="28575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itchFamily="66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56325" y="5780088"/>
            <a:ext cx="29876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andara" pitchFamily="34" charset="0"/>
                <a:cs typeface="+mn-cs"/>
              </a:rPr>
              <a:t>Nicolas </a:t>
            </a:r>
            <a:r>
              <a:rPr lang="en-CA" sz="1600" b="1" cap="small" dirty="0">
                <a:latin typeface="Candara" pitchFamily="34" charset="0"/>
                <a:cs typeface="+mn-cs"/>
              </a:rPr>
              <a:t>Brunette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andara" pitchFamily="34" charset="0"/>
                <a:cs typeface="+mn-cs"/>
              </a:rPr>
              <a:t>Catherine </a:t>
            </a:r>
            <a:r>
              <a:rPr lang="en-CA" sz="1600" b="1" cap="small" dirty="0">
                <a:latin typeface="Candara" pitchFamily="34" charset="0"/>
                <a:cs typeface="+mn-cs"/>
              </a:rPr>
              <a:t>Gauthier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 err="1">
                <a:latin typeface="Candara" pitchFamily="34" charset="0"/>
                <a:cs typeface="+mn-cs"/>
              </a:rPr>
              <a:t>Émilie</a:t>
            </a:r>
            <a:r>
              <a:rPr lang="en-CA" sz="1600" dirty="0">
                <a:latin typeface="Candara" pitchFamily="34" charset="0"/>
                <a:cs typeface="+mn-cs"/>
              </a:rPr>
              <a:t> </a:t>
            </a:r>
            <a:r>
              <a:rPr lang="en-CA" sz="1600" b="1" cap="small" dirty="0">
                <a:latin typeface="Candara" pitchFamily="34" charset="0"/>
                <a:cs typeface="+mn-cs"/>
              </a:rPr>
              <a:t>Lefebvre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andara" pitchFamily="34" charset="0"/>
                <a:cs typeface="+mn-cs"/>
              </a:rPr>
              <a:t>Jessica </a:t>
            </a:r>
            <a:r>
              <a:rPr lang="en-CA" sz="1600" b="1" cap="small" dirty="0">
                <a:latin typeface="Candara" pitchFamily="34" charset="0"/>
                <a:cs typeface="+mn-cs"/>
              </a:rPr>
              <a:t>Richard</a:t>
            </a:r>
            <a:endParaRPr lang="en-CA" sz="1600" b="1" cap="small" dirty="0">
              <a:latin typeface="Candara" pitchFamily="34" charset="0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/>
            </a:gs>
            <a:gs pos="100000">
              <a:schemeClr val="accent2">
                <a:lumMod val="5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Catherine\Desktop\BEALS\BEALS SESSION 4\Teaching Young Children\EBOOK\Real versions\bulles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7651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 rot="20628687">
            <a:off x="638937" y="1043543"/>
            <a:ext cx="5760640" cy="1015663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0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Goodbye!</a:t>
            </a:r>
            <a:r>
              <a:rPr lang="en-CA" sz="60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latin typeface="Kristen ITC" pitchFamily="66" charset="0"/>
                <a:cs typeface="+mn-cs"/>
              </a:rPr>
              <a:t> </a:t>
            </a:r>
            <a:endParaRPr lang="en-CA" sz="6000" b="1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latin typeface="Kristen ITC" pitchFamily="66" charset="0"/>
              <a:cs typeface="+mn-cs"/>
            </a:endParaRPr>
          </a:p>
        </p:txBody>
      </p:sp>
      <p:pic>
        <p:nvPicPr>
          <p:cNvPr id="12292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56509">
            <a:off x="395288" y="4724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368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C:\Users\Catherine\Desktop\BEALS\BEALS SESSION 4\Teaching Young Children\EBOOK\Real versions\Bonhomme - Copi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1844675"/>
            <a:ext cx="4325938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2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613" y="5445125"/>
            <a:ext cx="1535112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2">
                <a:lumMod val="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Catherine\Desktop\BEALS\EBOOK\Real versions\Bonhom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2133600"/>
            <a:ext cx="4525963" cy="719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14521">
            <a:off x="6955631" y="132556"/>
            <a:ext cx="180181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77696">
            <a:off x="3748088" y="179388"/>
            <a:ext cx="1220787" cy="88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C:\Users\Catherine\Desktop\BEALS\EBOOK\Real versions\yellow duck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773141">
            <a:off x="468313" y="404813"/>
            <a:ext cx="115093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2560491">
            <a:off x="633413" y="4608513"/>
            <a:ext cx="18256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850" y="2205038"/>
            <a:ext cx="15113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141929">
            <a:off x="419100" y="2451100"/>
            <a:ext cx="12731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C:\Users\Catherine\Desktop\BEALS\EBOOK\Real versions\purple toothbrush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2263768">
            <a:off x="6683375" y="4664075"/>
            <a:ext cx="1760538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8217" flipH="1">
            <a:off x="1225550" y="4738688"/>
            <a:ext cx="5905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475656" y="1700808"/>
            <a:ext cx="6264696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ln w="28575">
                  <a:solidFill>
                    <a:schemeClr val="bg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HAVE  YOU  SEEN  MY...?</a:t>
            </a:r>
            <a:endParaRPr lang="en-CA" sz="3600" b="1" dirty="0">
              <a:ln w="28575">
                <a:solidFill>
                  <a:schemeClr val="bg1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itchFamily="66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56325" y="5780088"/>
            <a:ext cx="29876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andara" pitchFamily="34" charset="0"/>
                <a:cs typeface="+mn-cs"/>
              </a:rPr>
              <a:t>Nicolas </a:t>
            </a:r>
            <a:r>
              <a:rPr lang="en-CA" sz="1600" b="1" cap="small" dirty="0">
                <a:latin typeface="Candara" pitchFamily="34" charset="0"/>
                <a:cs typeface="+mn-cs"/>
              </a:rPr>
              <a:t>Brunette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andara" pitchFamily="34" charset="0"/>
                <a:cs typeface="+mn-cs"/>
              </a:rPr>
              <a:t>Catherine </a:t>
            </a:r>
            <a:r>
              <a:rPr lang="en-CA" sz="1600" b="1" cap="small" dirty="0">
                <a:latin typeface="Candara" pitchFamily="34" charset="0"/>
                <a:cs typeface="+mn-cs"/>
              </a:rPr>
              <a:t>Gauthier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 err="1">
                <a:latin typeface="Candara" pitchFamily="34" charset="0"/>
                <a:cs typeface="+mn-cs"/>
              </a:rPr>
              <a:t>Émilie</a:t>
            </a:r>
            <a:r>
              <a:rPr lang="en-CA" sz="1600" dirty="0">
                <a:latin typeface="Candara" pitchFamily="34" charset="0"/>
                <a:cs typeface="+mn-cs"/>
              </a:rPr>
              <a:t> </a:t>
            </a:r>
            <a:r>
              <a:rPr lang="en-CA" sz="1600" b="1" cap="small" dirty="0">
                <a:latin typeface="Candara" pitchFamily="34" charset="0"/>
                <a:cs typeface="+mn-cs"/>
              </a:rPr>
              <a:t>Lefebvre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Candara" pitchFamily="34" charset="0"/>
                <a:cs typeface="+mn-cs"/>
              </a:rPr>
              <a:t>Jessica </a:t>
            </a:r>
            <a:r>
              <a:rPr lang="en-CA" sz="1600" b="1" cap="small" dirty="0">
                <a:latin typeface="Candara" pitchFamily="34" charset="0"/>
                <a:cs typeface="+mn-cs"/>
              </a:rPr>
              <a:t>Richard</a:t>
            </a:r>
            <a:endParaRPr lang="en-CA" sz="1600" b="1" cap="small" dirty="0">
              <a:latin typeface="Candara" pitchFamily="34" charset="0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1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Catherine\Desktop\BEALS\EBOOK\Plain-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0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C:\Users\Catherine\Desktop\BEALS\EBOOK\Real versions\Bonhomm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2349500"/>
            <a:ext cx="4027488" cy="640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3" descr="C:\Users\Catherine\Desktop\BEALS\EBOOK\Real versions\buubles rea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1638" y="71438"/>
            <a:ext cx="5715000" cy="717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 rot="176216">
            <a:off x="1858463" y="1968202"/>
            <a:ext cx="6480720" cy="2088232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Hello! My name is Timmy.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8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Help me find my objects in the </a:t>
            </a:r>
            <a:r>
              <a:rPr lang="en-CA" sz="32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bathroom</a:t>
            </a:r>
            <a:r>
              <a:rPr lang="en-CA" sz="28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600" b="1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itchFamily="66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8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Have you seen my...?</a:t>
            </a:r>
            <a:endParaRPr lang="en-CA" sz="4800" b="1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itchFamily="66" charset="0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4791">
            <a:off x="1933575" y="463550"/>
            <a:ext cx="54959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soap bar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Kristen ITC" pitchFamily="66" charset="0"/>
                <a:cs typeface="+mn-cs"/>
              </a:rPr>
              <a:t>white</a:t>
            </a:r>
            <a:r>
              <a:rPr lang="en-CA" sz="4000" dirty="0">
                <a:ln>
                  <a:solidFill>
                    <a:schemeClr val="tx1"/>
                  </a:solidFill>
                </a:ln>
                <a:latin typeface="Kristen ITC" pitchFamily="66" charset="0"/>
                <a:cs typeface="+mn-cs"/>
              </a:rPr>
              <a:t> </a:t>
            </a:r>
            <a:r>
              <a:rPr lang="en-CA" sz="4000" dirty="0">
                <a:latin typeface="Kristen ITC" pitchFamily="66" charset="0"/>
                <a:cs typeface="+mn-cs"/>
              </a:rPr>
              <a:t>and bubbly.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15364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1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5492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31309">
            <a:off x="187324" y="-55562"/>
            <a:ext cx="1905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 rot="2003066">
            <a:off x="5563098" y="1640440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soap bar?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towel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cs typeface="+mn-cs"/>
              </a:rPr>
              <a:t>orange</a:t>
            </a:r>
            <a:r>
              <a:rPr lang="en-CA" sz="4000" b="1" dirty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cs typeface="+mn-cs"/>
              </a:rPr>
              <a:t> </a:t>
            </a:r>
            <a:r>
              <a:rPr lang="en-CA" sz="4000" dirty="0">
                <a:latin typeface="Kristen ITC" pitchFamily="66" charset="0"/>
                <a:cs typeface="+mn-cs"/>
              </a:rPr>
              <a:t>and rectangular.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17411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04813"/>
            <a:ext cx="42735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17002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845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5084763"/>
            <a:ext cx="121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 rot="2003066">
            <a:off x="5815633" y="1640440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towel?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Catherine\Desktop\BEALS\EBOOK\Real versions\purple toothbrus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75912">
            <a:off x="1847850" y="766763"/>
            <a:ext cx="54197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57563"/>
            <a:ext cx="132873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889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29241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toothbrush is long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Kristen ITC" pitchFamily="66" charset="0"/>
                <a:cs typeface="+mn-cs"/>
              </a:rPr>
              <a:t> </a:t>
            </a:r>
            <a:r>
              <a:rPr lang="en-CA" sz="4000" dirty="0">
                <a:latin typeface="Kristen ITC" pitchFamily="66" charset="0"/>
                <a:cs typeface="+mn-cs"/>
              </a:rPr>
              <a:t>and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Kristen ITC" pitchFamily="66" charset="0"/>
                <a:cs typeface="+mn-cs"/>
              </a:rPr>
              <a:t>purple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5084763"/>
            <a:ext cx="121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Users\Catherine\Desktop\BEALS\EBOOK\Real versions\purple toothbrush - Copi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463923">
            <a:off x="5949950" y="5062538"/>
            <a:ext cx="11541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 rot="2003066">
            <a:off x="5455593" y="1640440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toothbrush?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toothpaste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Kristen ITC" pitchFamily="66" charset="0"/>
                <a:cs typeface="+mn-cs"/>
              </a:rPr>
              <a:t>yellow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Kristen ITC" pitchFamily="66" charset="0"/>
              <a:cs typeface="+mn-cs"/>
            </a:endParaRPr>
          </a:p>
        </p:txBody>
      </p:sp>
      <p:pic>
        <p:nvPicPr>
          <p:cNvPr id="21507" name="Picture 2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97693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60187">
            <a:off x="3378994" y="1285082"/>
            <a:ext cx="1736725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3573463"/>
            <a:ext cx="11525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35004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2603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therine\Desktop\BEALS\EBOOK\Plain-Blue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0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C:\Users\Catherine\Desktop\BEALS\EBOOK\Real versions\Bonhomm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4075" y="2205038"/>
            <a:ext cx="4525963" cy="719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475656" y="1556792"/>
            <a:ext cx="6480720" cy="2088232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4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Hello! My name is Timmy.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4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In my bathroom...</a:t>
            </a:r>
          </a:p>
        </p:txBody>
      </p:sp>
      <p:pic>
        <p:nvPicPr>
          <p:cNvPr id="4101" name="Picture 3" descr="C:\Users\Catherine\Desktop\BEALS\EBOOK\Real versions\buubles real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-315913"/>
            <a:ext cx="5715000" cy="717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4576730">
            <a:off x="8029575" y="5797550"/>
            <a:ext cx="11874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5084763"/>
            <a:ext cx="121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4" descr="C:\Users\Catherine\Desktop\BEALS\EBOOK\Real versions\purple toothbrush - Copi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4463923">
            <a:off x="5949950" y="5062538"/>
            <a:ext cx="11541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2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0413" y="5976938"/>
            <a:ext cx="4397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 rot="2003066">
            <a:off x="5563098" y="1640440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toothpaste?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comb is </a:t>
            </a:r>
            <a:r>
              <a:rPr lang="en-CA" sz="5400" dirty="0">
                <a:latin typeface="Kristen ITC" pitchFamily="66" charset="0"/>
                <a:cs typeface="+mn-cs"/>
              </a:rPr>
              <a:t>big </a:t>
            </a:r>
            <a:r>
              <a:rPr lang="en-CA" sz="4000" dirty="0">
                <a:latin typeface="Kristen ITC" pitchFamily="66" charset="0"/>
                <a:cs typeface="+mn-cs"/>
              </a:rPr>
              <a:t>and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Kristen ITC" pitchFamily="66" charset="0"/>
                <a:cs typeface="+mn-cs"/>
              </a:rPr>
              <a:t>red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23555" name="Picture 2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76463">
            <a:off x="1531937" y="-209549"/>
            <a:ext cx="6119813" cy="462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35756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4048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4209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2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766868">
            <a:off x="1138238" y="3832225"/>
            <a:ext cx="6508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3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4576730">
            <a:off x="8029575" y="5797550"/>
            <a:ext cx="11874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13" y="5084763"/>
            <a:ext cx="121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4" descr="C:\Users\Catherine\Desktop\BEALS\EBOOK\Real versions\purple toothbrush - Copie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-4463923">
            <a:off x="5949950" y="5062538"/>
            <a:ext cx="11541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4" name="Picture 2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0413" y="5976938"/>
            <a:ext cx="4397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 rot="2003066">
            <a:off x="5563098" y="1640440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red comb?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shampoo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Kristen ITC" pitchFamily="66" charset="0"/>
                <a:cs typeface="+mn-cs"/>
              </a:rPr>
              <a:t>green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25603" name="Picture 2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88913"/>
            <a:ext cx="4176712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333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7082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6207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4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44011">
            <a:off x="4030663" y="2998788"/>
            <a:ext cx="94615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2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66868">
            <a:off x="1138238" y="3832225"/>
            <a:ext cx="650875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2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66868">
            <a:off x="1193800" y="3844925"/>
            <a:ext cx="6508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3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576730">
            <a:off x="8029575" y="5797550"/>
            <a:ext cx="11874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5084763"/>
            <a:ext cx="121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Picture 4" descr="C:\Users\Catherine\Desktop\BEALS\EBOOK\Real versions\purple toothbrush - Copi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4463923">
            <a:off x="5949950" y="5062538"/>
            <a:ext cx="11541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5" name="Picture 2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0413" y="5976938"/>
            <a:ext cx="4397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6" name="Picture 2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315154">
            <a:off x="3976688" y="3243263"/>
            <a:ext cx="698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 rot="2003066">
            <a:off x="5563098" y="1640440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shampoo?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400" dirty="0">
                <a:latin typeface="Kristen ITC" pitchFamily="66" charset="0"/>
                <a:cs typeface="+mn-cs"/>
              </a:rPr>
              <a:t>My yellow duck is </a:t>
            </a:r>
            <a:r>
              <a:rPr lang="en-CA" sz="2800" b="1" dirty="0">
                <a:ln>
                  <a:solidFill>
                    <a:schemeClr val="bg1"/>
                  </a:solidFill>
                </a:ln>
                <a:latin typeface="Kristen ITC" pitchFamily="66" charset="0"/>
                <a:cs typeface="+mn-cs"/>
              </a:rPr>
              <a:t>small</a:t>
            </a:r>
            <a:r>
              <a:rPr lang="en-CA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</a:schemeClr>
                </a:solidFill>
                <a:latin typeface="Kristen ITC" pitchFamily="66" charset="0"/>
                <a:cs typeface="+mn-cs"/>
              </a:rPr>
              <a:t>  </a:t>
            </a:r>
            <a:r>
              <a:rPr lang="en-CA" sz="4400" dirty="0">
                <a:latin typeface="Kristen ITC" pitchFamily="66" charset="0"/>
                <a:cs typeface="+mn-cs"/>
              </a:rPr>
              <a:t>and funny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27651" name="Picture 2" descr="C:\Users\Catherine\Desktop\BEALS\EBOOK\Real versions\yellow du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765175"/>
            <a:ext cx="50006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 descr="C:\Users\Catherine\Desktop\BEALS\BEALS SESSION 4\Teaching Young Children\EBOOK\Real versions\bulles\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860800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500438"/>
            <a:ext cx="1295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14843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9563" y="30686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9080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C:\Users\Catherine\Desktop\BEALS\EBOOK\llllllllll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0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 descr="C:\Users\Catherine\Desktop\BEALS\EBOOK\Real versions\yellow duc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60635">
            <a:off x="2947988" y="301625"/>
            <a:ext cx="803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2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766868">
            <a:off x="1193800" y="3844925"/>
            <a:ext cx="6508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3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4576730">
            <a:off x="8029575" y="5797550"/>
            <a:ext cx="11874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3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695147">
            <a:off x="5194300" y="1481138"/>
            <a:ext cx="7381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4213" y="5084763"/>
            <a:ext cx="12160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4" descr="C:\Users\Catherine\Desktop\BEALS\EBOOK\Real versions\purple toothbrush - Copie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4463923">
            <a:off x="5949950" y="5062538"/>
            <a:ext cx="115411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2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0413" y="5976938"/>
            <a:ext cx="4397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2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315154">
            <a:off x="3976688" y="3243263"/>
            <a:ext cx="6985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 rot="2003066">
            <a:off x="5383585" y="1568431"/>
            <a:ext cx="3542958" cy="1200329"/>
          </a:xfrm>
          <a:prstGeom prst="rect">
            <a:avLst/>
          </a:prstGeom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Have you seen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>
                  <a:glow rad="228600">
                    <a:schemeClr val="tx2">
                      <a:lumMod val="75000"/>
                      <a:alpha val="40000"/>
                    </a:schemeClr>
                  </a:glow>
                </a:effectLst>
                <a:latin typeface="Kristen ITC" pitchFamily="66" charset="0"/>
                <a:cs typeface="+mn-cs"/>
              </a:rPr>
              <a:t>  my yellow duck?</a:t>
            </a:r>
            <a:endParaRPr lang="en-CA" sz="1400" dirty="0">
              <a:ln>
                <a:solidFill>
                  <a:schemeClr val="tx1"/>
                </a:solidFill>
              </a:ln>
              <a:solidFill>
                <a:schemeClr val="bg2"/>
              </a:solidFill>
              <a:effectLst>
                <a:glow rad="228600">
                  <a:schemeClr val="tx2">
                    <a:lumMod val="75000"/>
                    <a:alpha val="40000"/>
                  </a:schemeClr>
                </a:glo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84000">
              <a:schemeClr val="accent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Catherine\Desktop\BEALS\BEALS SESSION 4\Teaching Young Children\EBOOK\Real versions\bulles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4790">
            <a:off x="323850" y="558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 rot="20903477">
            <a:off x="638937" y="838353"/>
            <a:ext cx="5760640" cy="1015663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60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Thank you!</a:t>
            </a:r>
            <a:r>
              <a:rPr lang="en-CA" sz="6000" b="1" dirty="0">
                <a:ln w="3175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latin typeface="Kristen ITC" pitchFamily="66" charset="0"/>
                <a:cs typeface="+mn-cs"/>
              </a:rPr>
              <a:t> </a:t>
            </a:r>
            <a:endParaRPr lang="en-CA" sz="6000" b="1" dirty="0">
              <a:ln w="3175">
                <a:solidFill>
                  <a:schemeClr val="tx1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latin typeface="Kristen ITC" pitchFamily="66" charset="0"/>
              <a:cs typeface="+mn-cs"/>
            </a:endParaRPr>
          </a:p>
        </p:txBody>
      </p:sp>
      <p:pic>
        <p:nvPicPr>
          <p:cNvPr id="29700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9156509">
            <a:off x="395288" y="47244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368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2" name="Picture 7" descr="C:\Users\Catherine\Desktop\BEALS\BEALS SESSION 4\Teaching Young Children\EBOOK\Real versions\Bonhomme - Copi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213" y="1196975"/>
            <a:ext cx="3602037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3" name="Picture 2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4438" y="4365625"/>
            <a:ext cx="12192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7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Catherine\Desktop\BEALS\EBOOK\Real versions\Bonhom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492375"/>
            <a:ext cx="4525962" cy="719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414521">
            <a:off x="6955631" y="132556"/>
            <a:ext cx="1801813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77696">
            <a:off x="3748088" y="63500"/>
            <a:ext cx="1220787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C:\Users\Catherine\Desktop\BEALS\EBOOK\Real versions\yellow duck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773141">
            <a:off x="468313" y="404813"/>
            <a:ext cx="1150937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2560491">
            <a:off x="633413" y="4608513"/>
            <a:ext cx="18256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850" y="2205038"/>
            <a:ext cx="1511300" cy="173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-1141929">
            <a:off x="419100" y="2451100"/>
            <a:ext cx="127317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C:\Users\Catherine\Desktop\BEALS\EBOOK\Real versions\purple toothbrush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-2263768">
            <a:off x="6683375" y="4664075"/>
            <a:ext cx="1760538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168217" flipH="1">
            <a:off x="1225550" y="4738688"/>
            <a:ext cx="59055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oneTexte 10"/>
          <p:cNvSpPr txBox="1"/>
          <p:nvPr/>
        </p:nvSpPr>
        <p:spPr>
          <a:xfrm>
            <a:off x="1475656" y="1412776"/>
            <a:ext cx="6264696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ln w="28575">
                  <a:solidFill>
                    <a:prstClr val="white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HAVE  YOU  SEEN  MY...?</a:t>
            </a:r>
            <a:endParaRPr lang="en-CA" sz="3600" b="1" dirty="0">
              <a:ln w="28575">
                <a:solidFill>
                  <a:prstClr val="white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itchFamily="66" charset="0"/>
              <a:cs typeface="+mn-cs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156325" y="5780088"/>
            <a:ext cx="2987675" cy="1077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prstClr val="black"/>
                </a:solidFill>
                <a:latin typeface="Candara" pitchFamily="34" charset="0"/>
                <a:cs typeface="+mn-cs"/>
              </a:rPr>
              <a:t>Nicolas </a:t>
            </a:r>
            <a:r>
              <a:rPr lang="en-CA" sz="1600" b="1" cap="small" dirty="0">
                <a:solidFill>
                  <a:prstClr val="black"/>
                </a:solidFill>
                <a:latin typeface="Candara" pitchFamily="34" charset="0"/>
                <a:cs typeface="+mn-cs"/>
              </a:rPr>
              <a:t>Brunette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prstClr val="black"/>
                </a:solidFill>
                <a:latin typeface="Candara" pitchFamily="34" charset="0"/>
                <a:cs typeface="+mn-cs"/>
              </a:rPr>
              <a:t>Catherine </a:t>
            </a:r>
            <a:r>
              <a:rPr lang="en-CA" sz="1600" b="1" cap="small" dirty="0">
                <a:solidFill>
                  <a:prstClr val="black"/>
                </a:solidFill>
                <a:latin typeface="Candara" pitchFamily="34" charset="0"/>
                <a:cs typeface="+mn-cs"/>
              </a:rPr>
              <a:t>Gauthier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 err="1">
                <a:solidFill>
                  <a:prstClr val="black"/>
                </a:solidFill>
                <a:latin typeface="Candara" pitchFamily="34" charset="0"/>
                <a:cs typeface="+mn-cs"/>
              </a:rPr>
              <a:t>Émilie</a:t>
            </a:r>
            <a:r>
              <a:rPr lang="en-CA" sz="1600" dirty="0">
                <a:solidFill>
                  <a:prstClr val="black"/>
                </a:solidFill>
                <a:latin typeface="Candara" pitchFamily="34" charset="0"/>
                <a:cs typeface="+mn-cs"/>
              </a:rPr>
              <a:t> </a:t>
            </a:r>
            <a:r>
              <a:rPr lang="en-CA" sz="1600" b="1" cap="small" dirty="0">
                <a:solidFill>
                  <a:prstClr val="black"/>
                </a:solidFill>
                <a:latin typeface="Candara" pitchFamily="34" charset="0"/>
                <a:cs typeface="+mn-cs"/>
              </a:rPr>
              <a:t>Lefebvre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solidFill>
                  <a:prstClr val="black"/>
                </a:solidFill>
                <a:latin typeface="Candara" pitchFamily="34" charset="0"/>
                <a:cs typeface="+mn-cs"/>
              </a:rPr>
              <a:t>Jessica </a:t>
            </a:r>
            <a:r>
              <a:rPr lang="en-CA" sz="1600" b="1" cap="small" dirty="0">
                <a:solidFill>
                  <a:prstClr val="black"/>
                </a:solidFill>
                <a:latin typeface="Candara" pitchFamily="34" charset="0"/>
                <a:cs typeface="+mn-cs"/>
              </a:rPr>
              <a:t>Richard</a:t>
            </a:r>
            <a:endParaRPr lang="en-CA" sz="1600" b="1" cap="small" dirty="0">
              <a:solidFill>
                <a:prstClr val="black"/>
              </a:solidFill>
              <a:latin typeface="Candara" pitchFamily="34" charset="0"/>
              <a:cs typeface="+mn-cs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187624" y="2132856"/>
            <a:ext cx="6561112" cy="584775"/>
          </a:xfrm>
          <a:prstGeom prst="rect">
            <a:avLst/>
          </a:prstGeom>
          <a:noFill/>
        </p:spPr>
        <p:txBody>
          <a:bodyPr spcFirstLastPara="1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3600" b="1" dirty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L e t ’ s   </a:t>
            </a:r>
            <a:r>
              <a:rPr lang="en-CA" sz="3600" b="1" dirty="0" err="1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s</a:t>
            </a:r>
            <a:r>
              <a:rPr lang="en-CA" sz="3600" b="1" dirty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 </a:t>
            </a:r>
            <a:r>
              <a:rPr lang="en-CA" sz="3600" b="1" dirty="0" err="1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i</a:t>
            </a:r>
            <a:r>
              <a:rPr lang="en-CA" sz="3600" b="1" dirty="0">
                <a:ln w="18000">
                  <a:solidFill>
                    <a:schemeClr val="bg2">
                      <a:lumMod val="1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isten ITC" pitchFamily="66" charset="0"/>
                <a:cs typeface="+mn-cs"/>
              </a:rPr>
              <a:t> n g ! </a:t>
            </a:r>
            <a:endParaRPr lang="en-CA" sz="3600" b="1" dirty="0">
              <a:ln w="18000">
                <a:solidFill>
                  <a:schemeClr val="bg2">
                    <a:lumMod val="1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isten ITC" pitchFamily="66" charset="0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0000">
              <a:schemeClr val="accent6">
                <a:lumMod val="40000"/>
                <a:lumOff val="60000"/>
              </a:schemeClr>
            </a:gs>
            <a:gs pos="100000">
              <a:schemeClr val="accent6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Have You Seen My...?</a:t>
            </a:r>
            <a:endParaRPr lang="en-CA" b="1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5650" y="692150"/>
            <a:ext cx="3744913" cy="6064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soap</a:t>
            </a:r>
            <a:r>
              <a:rPr lang="en-CA" sz="2000" i="1" dirty="0">
                <a:latin typeface="+mn-lt"/>
                <a:cs typeface="+mn-cs"/>
              </a:rPr>
              <a:t> </a:t>
            </a:r>
            <a:r>
              <a:rPr lang="en-CA" sz="2000" b="1" i="1" dirty="0">
                <a:latin typeface="+mn-lt"/>
                <a:cs typeface="+mn-cs"/>
              </a:rPr>
              <a:t>bar</a:t>
            </a:r>
            <a:r>
              <a:rPr lang="en-CA" sz="2000" i="1" dirty="0">
                <a:latin typeface="+mn-lt"/>
                <a:cs typeface="+mn-cs"/>
              </a:rPr>
              <a:t> is </a:t>
            </a:r>
            <a:r>
              <a:rPr lang="en-CA" sz="2000" b="1" i="1" dirty="0">
                <a:solidFill>
                  <a:schemeClr val="bg1"/>
                </a:solidFill>
                <a:latin typeface="+mn-lt"/>
                <a:cs typeface="+mn-cs"/>
              </a:rPr>
              <a:t>white</a:t>
            </a:r>
            <a:r>
              <a:rPr lang="en-CA" sz="2000" i="1" dirty="0">
                <a:latin typeface="+mn-lt"/>
                <a:cs typeface="+mn-cs"/>
              </a:rPr>
              <a:t> and bubbly</a:t>
            </a:r>
            <a:r>
              <a:rPr lang="en-CA" i="1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soap bar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soap bar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soap bar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soap bar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towel</a:t>
            </a:r>
            <a:r>
              <a:rPr lang="en-CA" sz="2000" i="1" dirty="0">
                <a:latin typeface="+mn-lt"/>
                <a:cs typeface="+mn-cs"/>
              </a:rPr>
              <a:t> is </a:t>
            </a:r>
            <a:r>
              <a:rPr lang="en-CA" sz="2000" b="1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orange</a:t>
            </a:r>
            <a:r>
              <a:rPr lang="en-CA" sz="2000" i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CA" sz="2000" i="1" dirty="0">
                <a:latin typeface="+mn-lt"/>
                <a:cs typeface="+mn-cs"/>
              </a:rPr>
              <a:t>and rectangle</a:t>
            </a:r>
            <a:endParaRPr lang="en-CA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towel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towel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towel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towel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toothbrush</a:t>
            </a:r>
            <a:r>
              <a:rPr lang="en-CA" sz="2000" i="1" dirty="0">
                <a:latin typeface="+mn-lt"/>
                <a:cs typeface="+mn-cs"/>
              </a:rPr>
              <a:t> is long and </a:t>
            </a:r>
            <a:r>
              <a:rPr lang="en-CA" sz="2000" b="1" i="1" dirty="0">
                <a:solidFill>
                  <a:schemeClr val="accent4">
                    <a:lumMod val="50000"/>
                  </a:schemeClr>
                </a:solidFill>
                <a:latin typeface="+mn-lt"/>
                <a:cs typeface="+mn-cs"/>
              </a:rPr>
              <a:t>purple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toothbrush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toothbrush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toothbrush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toothbrush ? </a:t>
            </a:r>
            <a:br>
              <a:rPr lang="en-CA" sz="1600" dirty="0">
                <a:latin typeface="+mn-lt"/>
                <a:cs typeface="+mn-cs"/>
              </a:rPr>
            </a:br>
            <a:endParaRPr lang="en-CA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toothpaste</a:t>
            </a:r>
            <a:r>
              <a:rPr lang="en-CA" sz="2000" i="1" dirty="0">
                <a:latin typeface="+mn-lt"/>
                <a:cs typeface="+mn-cs"/>
              </a:rPr>
              <a:t> is </a:t>
            </a:r>
            <a:r>
              <a:rPr lang="en-CA" sz="2000" b="1" i="1" dirty="0">
                <a:solidFill>
                  <a:srgbClr val="FFFF00"/>
                </a:solidFill>
                <a:latin typeface="+mn-lt"/>
                <a:cs typeface="+mn-cs"/>
              </a:rPr>
              <a:t>yellow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toothpaste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toothpaste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toothpaste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toothpaste ? </a:t>
            </a:r>
            <a:endParaRPr lang="en-CA" dirty="0">
              <a:latin typeface="+mn-lt"/>
              <a:cs typeface="+mn-cs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787900" y="692150"/>
            <a:ext cx="3744913" cy="541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comb</a:t>
            </a:r>
            <a:r>
              <a:rPr lang="en-CA" sz="2000" i="1" dirty="0">
                <a:latin typeface="+mn-lt"/>
                <a:cs typeface="+mn-cs"/>
              </a:rPr>
              <a:t> is </a:t>
            </a:r>
            <a:r>
              <a:rPr lang="en-CA" sz="2400" i="1" dirty="0">
                <a:latin typeface="+mn-lt"/>
                <a:cs typeface="+mn-cs"/>
              </a:rPr>
              <a:t>big </a:t>
            </a:r>
            <a:r>
              <a:rPr lang="en-CA" sz="2000" i="1" dirty="0">
                <a:latin typeface="+mn-lt"/>
                <a:cs typeface="+mn-cs"/>
              </a:rPr>
              <a:t>and </a:t>
            </a:r>
            <a:r>
              <a:rPr lang="en-CA" sz="2000" b="1" i="1" dirty="0">
                <a:solidFill>
                  <a:srgbClr val="FF0000"/>
                </a:solidFill>
                <a:latin typeface="+mn-lt"/>
                <a:cs typeface="+mn-cs"/>
              </a:rPr>
              <a:t>red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red comb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red comb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red comb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red comb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shampoo</a:t>
            </a:r>
            <a:r>
              <a:rPr lang="en-CA" sz="2000" i="1" dirty="0">
                <a:latin typeface="+mn-lt"/>
                <a:cs typeface="+mn-cs"/>
              </a:rPr>
              <a:t> is </a:t>
            </a:r>
            <a:r>
              <a:rPr lang="en-CA" sz="2000" b="1" i="1" dirty="0">
                <a:solidFill>
                  <a:schemeClr val="accent3">
                    <a:lumMod val="50000"/>
                  </a:schemeClr>
                </a:solidFill>
                <a:latin typeface="+mn-lt"/>
                <a:cs typeface="+mn-cs"/>
              </a:rPr>
              <a:t>green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shampoo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shampoo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shampoo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shampoo 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sz="16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2000" i="1" dirty="0">
                <a:latin typeface="+mn-lt"/>
                <a:cs typeface="+mn-cs"/>
              </a:rPr>
              <a:t>My </a:t>
            </a:r>
            <a:r>
              <a:rPr lang="en-CA" sz="2000" b="1" i="1" dirty="0">
                <a:latin typeface="+mn-lt"/>
                <a:cs typeface="+mn-cs"/>
              </a:rPr>
              <a:t>yellow</a:t>
            </a:r>
            <a:r>
              <a:rPr lang="en-CA" sz="2000" i="1" dirty="0">
                <a:latin typeface="+mn-lt"/>
                <a:cs typeface="+mn-cs"/>
              </a:rPr>
              <a:t> </a:t>
            </a:r>
            <a:r>
              <a:rPr lang="en-CA" sz="2000" b="1" i="1" dirty="0">
                <a:latin typeface="+mn-lt"/>
                <a:cs typeface="+mn-cs"/>
              </a:rPr>
              <a:t>duck</a:t>
            </a:r>
            <a:r>
              <a:rPr lang="en-CA" sz="2000" i="1" dirty="0">
                <a:latin typeface="+mn-lt"/>
                <a:cs typeface="+mn-cs"/>
              </a:rPr>
              <a:t> is </a:t>
            </a:r>
            <a:r>
              <a:rPr lang="en-CA" sz="1400" b="1" i="1" dirty="0">
                <a:latin typeface="+mn-lt"/>
                <a:cs typeface="+mn-cs"/>
              </a:rPr>
              <a:t>small</a:t>
            </a:r>
            <a:r>
              <a:rPr lang="en-CA" sz="1400" i="1" dirty="0">
                <a:latin typeface="+mn-lt"/>
                <a:cs typeface="+mn-cs"/>
              </a:rPr>
              <a:t> </a:t>
            </a:r>
            <a:r>
              <a:rPr lang="en-CA" sz="2000" i="1" dirty="0">
                <a:latin typeface="+mn-lt"/>
                <a:cs typeface="+mn-cs"/>
              </a:rPr>
              <a:t>and funny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yellow duck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yellow duck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yellow duck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Have you seen my yellow duck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1600" dirty="0">
                <a:latin typeface="+mn-lt"/>
                <a:cs typeface="+mn-cs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CA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therine\Desktop\BEALS\EBOOK\Real versions\So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24791">
            <a:off x="1933575" y="463550"/>
            <a:ext cx="549592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soap bar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chemeClr val="bg1">
                    <a:lumMod val="95000"/>
                  </a:schemeClr>
                </a:solidFill>
                <a:latin typeface="Kristen ITC" pitchFamily="66" charset="0"/>
                <a:cs typeface="+mn-cs"/>
              </a:rPr>
              <a:t>white</a:t>
            </a:r>
            <a:r>
              <a:rPr lang="en-CA" sz="4000" dirty="0">
                <a:ln>
                  <a:solidFill>
                    <a:schemeClr val="tx1"/>
                  </a:solidFill>
                </a:ln>
                <a:latin typeface="Kristen ITC" pitchFamily="66" charset="0"/>
                <a:cs typeface="+mn-cs"/>
              </a:rPr>
              <a:t> </a:t>
            </a:r>
            <a:r>
              <a:rPr lang="en-CA" sz="4000" dirty="0">
                <a:latin typeface="Kristen ITC" pitchFamily="66" charset="0"/>
                <a:cs typeface="+mn-cs"/>
              </a:rPr>
              <a:t>and bubbly.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5124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131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5492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4631309">
            <a:off x="187324" y="-55562"/>
            <a:ext cx="1905001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towel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cs typeface="+mn-cs"/>
              </a:rPr>
              <a:t>orange</a:t>
            </a:r>
            <a:r>
              <a:rPr lang="en-CA" sz="4000" b="1" dirty="0">
                <a:solidFill>
                  <a:schemeClr val="accent6">
                    <a:lumMod val="75000"/>
                  </a:schemeClr>
                </a:solidFill>
                <a:latin typeface="Kristen ITC" pitchFamily="66" charset="0"/>
                <a:cs typeface="+mn-cs"/>
              </a:rPr>
              <a:t> </a:t>
            </a:r>
            <a:r>
              <a:rPr lang="en-CA" sz="4000" dirty="0">
                <a:latin typeface="Kristen ITC" pitchFamily="66" charset="0"/>
                <a:cs typeface="+mn-cs"/>
              </a:rPr>
              <a:t>and rectangular.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6147" name="Picture 2" descr="C:\Users\Catherine\Desktop\BEALS\EBOOK\Real versions\orange tow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404813"/>
            <a:ext cx="42735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603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17002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845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toothbrush is long  and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Kristen ITC" pitchFamily="66" charset="0"/>
                <a:cs typeface="+mn-cs"/>
              </a:rPr>
              <a:t>purple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7171" name="Picture 2" descr="C:\Users\Catherine\Desktop\BEALS\EBOOK\Real versions\purple toothbrus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075912">
            <a:off x="1847850" y="766763"/>
            <a:ext cx="54197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357563"/>
            <a:ext cx="132873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513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1889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9000" y="29241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toothpaste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Kristen ITC" pitchFamily="66" charset="0"/>
                <a:cs typeface="+mn-cs"/>
              </a:rPr>
              <a:t>yellow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Kristen ITC" pitchFamily="66" charset="0"/>
              <a:cs typeface="+mn-cs"/>
            </a:endParaRPr>
          </a:p>
        </p:txBody>
      </p:sp>
      <p:pic>
        <p:nvPicPr>
          <p:cNvPr id="8195" name="Picture 2" descr="C:\Users\Catherine\Desktop\BEALS\EBOOK\Real versions\yellow toothpas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976937" cy="393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3" descr="C:\Users\Catherine\Desktop\BEALS\EBOOK\Real versions\Toot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960187">
            <a:off x="3378994" y="1285082"/>
            <a:ext cx="1736725" cy="245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5825" y="3573463"/>
            <a:ext cx="115252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35004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750" y="2603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comb is </a:t>
            </a:r>
            <a:r>
              <a:rPr lang="en-CA" sz="5400" dirty="0">
                <a:latin typeface="Kristen ITC" pitchFamily="66" charset="0"/>
                <a:cs typeface="+mn-cs"/>
              </a:rPr>
              <a:t>big </a:t>
            </a:r>
            <a:r>
              <a:rPr lang="en-CA" sz="4000" dirty="0">
                <a:latin typeface="Kristen ITC" pitchFamily="66" charset="0"/>
                <a:cs typeface="+mn-cs"/>
              </a:rPr>
              <a:t>and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Kristen ITC" pitchFamily="66" charset="0"/>
                <a:cs typeface="+mn-cs"/>
              </a:rPr>
              <a:t>red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9219" name="Picture 2" descr="C:\Users\Catherine\Desktop\BEALS\EBOOK\Real versions\red comb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776463">
            <a:off x="1243806" y="-210343"/>
            <a:ext cx="6119813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335756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488" y="4048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24209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000" dirty="0">
                <a:latin typeface="Kristen ITC" pitchFamily="66" charset="0"/>
                <a:cs typeface="+mn-cs"/>
              </a:rPr>
              <a:t>My shampoo is </a:t>
            </a:r>
            <a:r>
              <a:rPr lang="en-CA" sz="4000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Kristen ITC" pitchFamily="66" charset="0"/>
                <a:cs typeface="+mn-cs"/>
              </a:rPr>
              <a:t>green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10243" name="Picture 2" descr="C:\Users\Catherine\Desktop\BEALS\EBOOK\Real versions\green shampo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88913"/>
            <a:ext cx="4176712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3333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270827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8313" y="6207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accent4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5013176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sz="4400" dirty="0">
                <a:latin typeface="Kristen ITC" pitchFamily="66" charset="0"/>
                <a:cs typeface="+mn-cs"/>
              </a:rPr>
              <a:t>My yellow duck is </a:t>
            </a:r>
            <a:r>
              <a:rPr lang="en-CA" sz="2800" b="1" dirty="0">
                <a:ln>
                  <a:solidFill>
                    <a:schemeClr val="bg1"/>
                  </a:solidFill>
                </a:ln>
                <a:latin typeface="Kristen ITC" pitchFamily="66" charset="0"/>
                <a:cs typeface="+mn-cs"/>
              </a:rPr>
              <a:t>small</a:t>
            </a:r>
            <a:r>
              <a:rPr lang="en-CA" sz="2800" dirty="0">
                <a:ln>
                  <a:solidFill>
                    <a:schemeClr val="bg1"/>
                  </a:solidFill>
                </a:ln>
                <a:solidFill>
                  <a:schemeClr val="bg1">
                    <a:lumMod val="95000"/>
                  </a:schemeClr>
                </a:solidFill>
                <a:latin typeface="Kristen ITC" pitchFamily="66" charset="0"/>
                <a:cs typeface="+mn-cs"/>
              </a:rPr>
              <a:t>  </a:t>
            </a:r>
            <a:r>
              <a:rPr lang="en-CA" sz="4400" dirty="0">
                <a:latin typeface="Kristen ITC" pitchFamily="66" charset="0"/>
                <a:cs typeface="+mn-cs"/>
              </a:rPr>
              <a:t>and funny</a:t>
            </a:r>
            <a:r>
              <a:rPr lang="en-CA" sz="4000" dirty="0">
                <a:latin typeface="Kristen ITC" pitchFamily="66" charset="0"/>
                <a:cs typeface="+mn-cs"/>
              </a:rPr>
              <a:t>.</a:t>
            </a:r>
            <a:endParaRPr lang="en-CA" sz="4000" dirty="0">
              <a:latin typeface="Kristen ITC" pitchFamily="66" charset="0"/>
              <a:cs typeface="+mn-cs"/>
            </a:endParaRPr>
          </a:p>
        </p:txBody>
      </p:sp>
      <p:pic>
        <p:nvPicPr>
          <p:cNvPr id="11267" name="Picture 2" descr="C:\Users\Catherine\Desktop\BEALS\EBOOK\Real versions\yellow du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765175"/>
            <a:ext cx="500062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2" descr="C:\Users\Catherine\Desktop\BEALS\BEALS SESSION 4\Teaching Young Children\EBOOK\Real versions\bulles\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860800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3" descr="C:\Users\Catherine\Desktop\BEALS\BEALS SESSION 4\Teaching Young Children\EBOOK\Real versions\bulles\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500438"/>
            <a:ext cx="1295400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4" descr="C:\Users\Catherine\Desktop\BEALS\BEALS SESSION 4\Teaching Young Children\EBOOK\Real versions\bulles\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5463" y="1484313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1" name="Picture 5" descr="C:\Users\Catherine\Desktop\BEALS\BEALS SESSION 4\Teaching Young Children\EBOOK\Real versions\bulles\4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59563" y="3068638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2" name="Picture 6" descr="C:\Users\Catherine\Desktop\BEALS\BEALS SESSION 4\Teaching Young Children\EBOOK\Real versions\bulles\5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90805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430</Words>
  <Application>Microsoft Office PowerPoint</Application>
  <PresentationFormat>Presentación en pantalla (4:3)</PresentationFormat>
  <Paragraphs>93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Calibri</vt:lpstr>
      <vt:lpstr>Arial</vt:lpstr>
      <vt:lpstr>Candara</vt:lpstr>
      <vt:lpstr>Thème Office</vt:lpstr>
      <vt:lpstr>1_Thème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Have You Seen My...?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Jessica</dc:creator>
  <cp:lastModifiedBy>Sabrina</cp:lastModifiedBy>
  <cp:revision>46</cp:revision>
  <dcterms:created xsi:type="dcterms:W3CDTF">2011-03-30T02:32:50Z</dcterms:created>
  <dcterms:modified xsi:type="dcterms:W3CDTF">2013-01-06T21:27:44Z</dcterms:modified>
</cp:coreProperties>
</file>